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5" autoAdjust="0"/>
    <p:restoredTop sz="93318" autoAdjust="0"/>
  </p:normalViewPr>
  <p:slideViewPr>
    <p:cSldViewPr snapToGrid="0" showGuides="1">
      <p:cViewPr varScale="1">
        <p:scale>
          <a:sx n="122" d="100"/>
          <a:sy n="122" d="100"/>
        </p:scale>
        <p:origin x="1368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kalkylblad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58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69</c:v>
                </c:pt>
                <c:pt idx="1">
                  <c:v>81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61</c:v>
                </c:pt>
                <c:pt idx="1">
                  <c:v>83</c:v>
                </c:pt>
                <c:pt idx="2">
                  <c:v>90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78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93</c:v>
                </c:pt>
                <c:pt idx="1">
                  <c:v>64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84</c:v>
                </c:pt>
                <c:pt idx="1">
                  <c:v>62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82</c:v>
                </c:pt>
                <c:pt idx="1">
                  <c:v>90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77</c:v>
                </c:pt>
                <c:pt idx="1">
                  <c:v>83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72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Tyresö_Kommunal hemtjänst_Hemtjänst 2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2868784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4540401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2761840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5902608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Tyresö_Kommunal hemtjänst_Hemtjänst 2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65084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87518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319995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8475699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1148</Words>
  <Application>Microsoft Office PowerPoint</Application>
  <PresentationFormat>Bildspel på skärmen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398</cp:revision>
  <cp:lastPrinted>2014-08-07T08:24:06Z</cp:lastPrinted>
  <dcterms:created xsi:type="dcterms:W3CDTF">2014-06-27T06:29:47Z</dcterms:created>
  <dcterms:modified xsi:type="dcterms:W3CDTF">2022-06-28T09:42:55Z</dcterms:modified>
</cp:coreProperties>
</file>