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22" d="100"/>
          <a:sy n="122" d="100"/>
        </p:scale>
        <p:origin x="1368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kalkylblad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92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</c:v>
                </c:pt>
                <c:pt idx="1">
                  <c:v>81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73</c:v>
                </c:pt>
                <c:pt idx="1">
                  <c:v>78</c:v>
                </c:pt>
                <c:pt idx="2">
                  <c:v>85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85</c:v>
                </c:pt>
                <c:pt idx="1">
                  <c:v>74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84</c:v>
                </c:pt>
                <c:pt idx="1">
                  <c:v>62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88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77</c:v>
                </c:pt>
                <c:pt idx="1">
                  <c:v>83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68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Noga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Tyresö_Noga Omsorg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7235975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080724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6995642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7865619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Tyresö_Noga Omsorg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87009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9625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6063336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092811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1148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398</cp:revision>
  <cp:lastPrinted>2014-08-07T08:24:06Z</cp:lastPrinted>
  <dcterms:created xsi:type="dcterms:W3CDTF">2014-06-27T06:29:47Z</dcterms:created>
  <dcterms:modified xsi:type="dcterms:W3CDTF">2022-06-28T09:45:59Z</dcterms:modified>
</cp:coreProperties>
</file>